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6" r:id="rId9"/>
    <p:sldId id="263" r:id="rId10"/>
    <p:sldId id="262" r:id="rId11"/>
    <p:sldId id="268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53"/>
  </p:normalViewPr>
  <p:slideViewPr>
    <p:cSldViewPr snapToGrid="0" snapToObjects="1">
      <p:cViewPr varScale="1">
        <p:scale>
          <a:sx n="111" d="100"/>
          <a:sy n="111" d="100"/>
        </p:scale>
        <p:origin x="4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51FEC-A73A-DB4E-AC49-D29E95839AFC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0E892-55A4-1A45-B126-EAC6A31C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2tIOsEzGU?feature=oembed" TargetMode="Externa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Information is passed to a deconvolution layer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26" y="2038353"/>
            <a:ext cx="5257800" cy="372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88%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–    92%</a:t>
            </a:r>
          </a:p>
        </p:txBody>
      </p:sp>
    </p:spTree>
    <p:extLst>
      <p:ext uri="{BB962C8B-B14F-4D97-AF65-F5344CB8AC3E}">
        <p14:creationId xmlns:p14="http://schemas.microsoft.com/office/powerpoint/2010/main" val="31150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1576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Revised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Revised Network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previous network wasn’t generalizing well enough.</a:t>
            </a:r>
          </a:p>
          <a:p>
            <a:pPr marL="0" indent="0">
              <a:buNone/>
            </a:pP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So, we made the following changes: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Branched earlier (Right after LSTM layer)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Used a linear activation function for the dense layers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Reshaped the dense layers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Performed a </a:t>
            </a:r>
            <a:r>
              <a:rPr lang="en-US" sz="2000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softmax</a:t>
            </a:r>
            <a:endParaRPr lang="en-US" sz="2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Removed the concatenation layer</a:t>
            </a:r>
          </a:p>
          <a:p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yielded a model with one input and two outputs</a:t>
            </a:r>
          </a:p>
          <a:p>
            <a:pPr lvl="1"/>
            <a:r>
              <a:rPr 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Both outputs were </a:t>
            </a:r>
            <a:r>
              <a:rPr lang="en-US" sz="1600" dirty="0" err="1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softmax</a:t>
            </a:r>
            <a:endParaRPr lang="en-US" sz="16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lvl="1"/>
            <a:r>
              <a:rPr 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allowed us to use two </a:t>
            </a:r>
            <a:r>
              <a:rPr lang="en-US" sz="16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loss functions</a:t>
            </a:r>
            <a:endParaRPr lang="en-US" sz="16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lvl="1"/>
            <a:r>
              <a:rPr 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And minimize the loss for both color and direction</a:t>
            </a:r>
          </a:p>
          <a:p>
            <a:endParaRPr lang="en-US" sz="20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Shows evidence of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Uses a batch size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 and test have shared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1D24C-CF4E-7D46-A635-F00D6516E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997" y="308185"/>
            <a:ext cx="3913053" cy="62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" y="3240409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A7F1A-A1DF-9F45-851B-5742CF56C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94" y="-144037"/>
            <a:ext cx="5344482" cy="3954917"/>
          </a:xfrm>
          <a:prstGeom prst="rect">
            <a:avLst/>
          </a:prstGeom>
        </p:spPr>
      </p:pic>
      <p:pic>
        <p:nvPicPr>
          <p:cNvPr id="2" name="Last Dance (Custic Remix) - Dua Lipa Beat Saber Map">
            <a:hlinkClick r:id="" action="ppaction://media"/>
            <a:extLst>
              <a:ext uri="{FF2B5EF4-FFF2-40B4-BE49-F238E27FC236}">
                <a16:creationId xmlns:a16="http://schemas.microsoft.com/office/drawing/2014/main" id="{A36062FE-ADAE-C942-A03B-ED575B1D3EE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803206" y="118921"/>
            <a:ext cx="5426072" cy="30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Beat-Maps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5" y="411897"/>
            <a:ext cx="9523141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40" y="2006440"/>
            <a:ext cx="74752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 at each time-step.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is to isolate which frequencies  provide the greatest indication that something “important” is happening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59E2-FCDE-2E42-8F66-A0014D521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431" y="1751169"/>
            <a:ext cx="3602549" cy="4504034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BC544FD2-0EB6-BA41-9861-74CB34A3386E}"/>
              </a:ext>
            </a:extLst>
          </p:cNvPr>
          <p:cNvSpPr txBox="1">
            <a:spLocks/>
          </p:cNvSpPr>
          <p:nvPr/>
        </p:nvSpPr>
        <p:spPr>
          <a:xfrm>
            <a:off x="8261430" y="6411185"/>
            <a:ext cx="3602549" cy="29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FFT data over time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6" y="411897"/>
            <a:ext cx="7597052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P.C.A. (part 2)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39" y="2440494"/>
            <a:ext cx="6274097" cy="400560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Due to the nature of the data, there is about a 4:1 ratio  of “No-note” vs  anything else.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first principle component separated several points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Subsequent components each only provided a few outliers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kept all 150 components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B8006-B305-7D47-9E90-3EF07BA5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864" y="158523"/>
            <a:ext cx="6842338" cy="212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467F0-9748-C746-A2FF-8B4D69ED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63" y="2440494"/>
            <a:ext cx="4661738" cy="42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FIRST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602</Words>
  <Application>Microsoft Macintosh PowerPoint</Application>
  <PresentationFormat>Widescreen</PresentationFormat>
  <Paragraphs>90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Beon Medium</vt:lpstr>
      <vt:lpstr>Calibri</vt:lpstr>
      <vt:lpstr>Calibri Light</vt:lpstr>
      <vt:lpstr>Office Theme</vt:lpstr>
      <vt:lpstr>TEAM  PANDEMONIUM</vt:lpstr>
      <vt:lpstr>PowerPoint Presentation</vt:lpstr>
      <vt:lpstr>Beat-Maps</vt:lpstr>
      <vt:lpstr>Goal of the Project</vt:lpstr>
      <vt:lpstr>Audio File Processing</vt:lpstr>
      <vt:lpstr>Principle Component Analysis</vt:lpstr>
      <vt:lpstr>P.C.A. (part 2)</vt:lpstr>
      <vt:lpstr>FIRST NETWORK</vt:lpstr>
      <vt:lpstr>Convolution Layer</vt:lpstr>
      <vt:lpstr>LSTM Layer</vt:lpstr>
      <vt:lpstr>TRAINING AND TESTING</vt:lpstr>
      <vt:lpstr>Revised NETWORK</vt:lpstr>
      <vt:lpstr>Revised Network</vt:lpstr>
      <vt:lpstr>TRAINING AND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Christopher Levin Shirley</cp:lastModifiedBy>
  <cp:revision>37</cp:revision>
  <dcterms:created xsi:type="dcterms:W3CDTF">2019-04-16T04:58:52Z</dcterms:created>
  <dcterms:modified xsi:type="dcterms:W3CDTF">2019-05-02T15:22:31Z</dcterms:modified>
</cp:coreProperties>
</file>